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4"/>
  </p:sldMasterIdLst>
  <p:notesMasterIdLst>
    <p:notesMasterId r:id="rId14"/>
  </p:notesMasterIdLst>
  <p:sldIdLst>
    <p:sldId id="256" r:id="rId5"/>
    <p:sldId id="261" r:id="rId6"/>
    <p:sldId id="262" r:id="rId7"/>
    <p:sldId id="267" r:id="rId8"/>
    <p:sldId id="263" r:id="rId9"/>
    <p:sldId id="264" r:id="rId10"/>
    <p:sldId id="265" r:id="rId11"/>
    <p:sldId id="266" r:id="rId12"/>
    <p:sldId id="268" r:id="rId13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FF99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76070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6012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9257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31418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66734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927215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67183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77264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941551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3301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0512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6737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9928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9777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048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240580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63229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54715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984420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77649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05244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024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810157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42142F6F-7BBF-4FE5-85B4-D41F8649EE9E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086957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5014968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7964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9399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0422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9790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9542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62504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5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endParaRPr lang="da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06593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62" r:id="rId3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PHP arrays og loops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V3.1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D34ED-FE13-4E64-B7CD-0BEAC66D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Arrays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3D992395-19CA-4E96-BDA4-B22F98AA6A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Både arrays og loops fungerer næsten på samme måde som i C# eller JavaScript</a:t>
            </a:r>
          </a:p>
          <a:p>
            <a:pPr>
              <a:spcBef>
                <a:spcPts val="1200"/>
              </a:spcBef>
            </a:pPr>
            <a:r>
              <a:rPr lang="da-DK" dirty="0"/>
              <a:t>Et array kan defineres på to måder: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”element1”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”element2”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”element3”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”element1”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”element2”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”element3”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lang="da-DK" dirty="0"/>
            </a:br>
            <a:endParaRPr lang="da-DK" dirty="0"/>
          </a:p>
          <a:p>
            <a:pPr>
              <a:spcBef>
                <a:spcPts val="1200"/>
              </a:spcBef>
            </a:pPr>
            <a:r>
              <a:rPr lang="da-DK" dirty="0"/>
              <a:t>Du kan tilføje et element i slutningen af et array med 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[] = 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”element4”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spcBef>
                <a:spcPts val="1200"/>
              </a:spcBef>
            </a:pPr>
            <a:r>
              <a:rPr lang="da-DK" dirty="0"/>
              <a:t>Denne måde at tilføje på virker, uanset om du har oprettet </a:t>
            </a:r>
            <a:r>
              <a:rPr lang="da-DK" dirty="0" err="1"/>
              <a:t>array’et</a:t>
            </a:r>
            <a:r>
              <a:rPr lang="da-DK" dirty="0"/>
              <a:t> på den ene eller anden måde</a:t>
            </a:r>
          </a:p>
          <a:p>
            <a:pPr>
              <a:spcBef>
                <a:spcPts val="1200"/>
              </a:spcBef>
            </a:pPr>
            <a:r>
              <a:rPr lang="da-DK" dirty="0"/>
              <a:t>Bemærk, at strenge i arrays skal oprettes med dobbelte citationstegn</a:t>
            </a:r>
          </a:p>
        </p:txBody>
      </p:sp>
      <p:sp>
        <p:nvSpPr>
          <p:cNvPr id="6" name="Pladsholder til tekst 5">
            <a:extLst>
              <a:ext uri="{FF2B5EF4-FFF2-40B4-BE49-F238E27FC236}">
                <a16:creationId xmlns:a16="http://schemas.microsoft.com/office/drawing/2014/main" id="{5F5FEC67-EDD0-479B-BCD2-CD7A46F1E3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6C0D2731-3691-434F-967A-AB89AA4298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" b="658"/>
          <a:stretch>
            <a:fillRect/>
          </a:stretch>
        </p:blipFill>
        <p:spPr>
          <a:xfrm>
            <a:off x="14986000" y="2474913"/>
            <a:ext cx="7721600" cy="1077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9FB2EA-45D5-4C73-9CAC-CCBC9D3D1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Arrays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7CFE1E1-BDAF-4A3F-9DD7-FCDDC269F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Du henviser til et element i </a:t>
            </a:r>
            <a:r>
              <a:rPr lang="da-DK" dirty="0" err="1"/>
              <a:t>array’et</a:t>
            </a:r>
            <a:r>
              <a:rPr lang="da-DK" dirty="0"/>
              <a:t> ved at bruge </a:t>
            </a:r>
            <a:r>
              <a:rPr lang="da-DK" dirty="0" err="1"/>
              <a:t>index’et</a:t>
            </a:r>
            <a:r>
              <a:rPr lang="da-DK" dirty="0"/>
              <a:t>: array[3]</a:t>
            </a:r>
          </a:p>
          <a:p>
            <a:r>
              <a:rPr lang="da-DK" dirty="0"/>
              <a:t>Du kan udskrive et arrays elementer med </a:t>
            </a:r>
            <a:r>
              <a:rPr lang="da-DK" dirty="0" err="1"/>
              <a:t>Print_r</a:t>
            </a:r>
            <a:r>
              <a:rPr lang="da-DK" dirty="0"/>
              <a:t>($arraynavn)</a:t>
            </a:r>
          </a:p>
          <a:p>
            <a:r>
              <a:rPr lang="da-DK" dirty="0" err="1"/>
              <a:t>Print_r</a:t>
            </a:r>
            <a:r>
              <a:rPr lang="da-DK" dirty="0"/>
              <a:t> kan med fordel anvendes sammen med HTML &lt;</a:t>
            </a:r>
            <a:r>
              <a:rPr lang="da-DK" dirty="0" err="1"/>
              <a:t>pre</a:t>
            </a:r>
            <a:r>
              <a:rPr lang="da-DK" dirty="0"/>
              <a:t>&gt; tagget, som viser </a:t>
            </a:r>
            <a:r>
              <a:rPr lang="da-DK" dirty="0" err="1"/>
              <a:t>præformatteret</a:t>
            </a:r>
            <a:r>
              <a:rPr lang="da-DK" dirty="0"/>
              <a:t> tekst</a:t>
            </a:r>
          </a:p>
          <a:p>
            <a:pPr lvl="1"/>
            <a:r>
              <a:rPr lang="da-DK" dirty="0" err="1"/>
              <a:t>Præformatteret</a:t>
            </a:r>
            <a:r>
              <a:rPr lang="da-DK" dirty="0"/>
              <a:t> tekst er tekst, som fra kilden er </a:t>
            </a:r>
            <a:r>
              <a:rPr lang="da-DK" dirty="0" err="1"/>
              <a:t>formatteret</a:t>
            </a:r>
            <a:r>
              <a:rPr lang="da-DK" dirty="0"/>
              <a:t> med linjelængde, mellemrum, linjeskift osv.</a:t>
            </a:r>
          </a:p>
          <a:p>
            <a:r>
              <a:rPr lang="da-DK" dirty="0" err="1"/>
              <a:t>Pre</a:t>
            </a:r>
            <a:r>
              <a:rPr lang="da-DK" dirty="0"/>
              <a:t>-tagget er som standard stylet på følgende måde med CSS:</a:t>
            </a:r>
            <a:br>
              <a:rPr lang="da-DK" dirty="0"/>
            </a:br>
            <a:br>
              <a:rPr lang="da-DK" dirty="0"/>
            </a:br>
            <a:r>
              <a:rPr lang="en-US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display: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font-family: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monospace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white-space: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  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margin: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1em 0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&lt;pre&gt;</a:t>
            </a: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&lt;?php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print_r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r>
              <a:rPr lang="en-US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&lt;/pre&gt;</a:t>
            </a:r>
            <a:endParaRPr lang="da-DK" dirty="0">
              <a:solidFill>
                <a:srgbClr val="00B0F0"/>
              </a:solidFill>
            </a:endParaRP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B0DAF0C0-AE36-461C-981D-D2931188EA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clrChange>
              <a:clrFrom>
                <a:srgbClr val="FEFCFD"/>
              </a:clrFrom>
              <a:clrTo>
                <a:srgbClr val="FE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63DBA68A-C02F-4139-A562-9699BDCBBA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19675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AEEACB-DD5F-47E1-A993-68D84D436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Multidimensionelle</a:t>
            </a:r>
            <a:r>
              <a:rPr lang="da-DK" dirty="0"/>
              <a:t> arrays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C9ED1D-205A-4D1B-A004-5A95AEEE22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Et array kan også indeholde andre arrays som elementer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laerere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hanne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”, ”jens”,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ronni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”,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ulf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”),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(”lund”,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clausen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”, ”hansen”,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skaaning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”),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(”visualisering”, ”softwarekonstruktion”, 	      ”teknik”, ”lab”)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da-DK" dirty="0"/>
              <a:t>Disse kaldes </a:t>
            </a:r>
            <a:r>
              <a:rPr lang="da-DK" dirty="0" err="1"/>
              <a:t>multidimensionelle</a:t>
            </a:r>
            <a:r>
              <a:rPr lang="da-DK" dirty="0"/>
              <a:t> arrays</a:t>
            </a:r>
          </a:p>
          <a:p>
            <a:r>
              <a:rPr lang="da-DK" dirty="0"/>
              <a:t>Husk igen at strenge i arrays oprettes med dobbelte citationstegn</a:t>
            </a:r>
          </a:p>
          <a:p>
            <a:r>
              <a:rPr lang="da-DK" dirty="0"/>
              <a:t>Du henviser til et element i et </a:t>
            </a:r>
            <a:r>
              <a:rPr lang="da-DK" dirty="0" err="1"/>
              <a:t>multidimensionelt</a:t>
            </a:r>
            <a:r>
              <a:rPr lang="da-DK" dirty="0"/>
              <a:t> array med to </a:t>
            </a:r>
            <a:r>
              <a:rPr lang="da-DK" dirty="0" err="1"/>
              <a:t>index</a:t>
            </a:r>
            <a:endParaRPr lang="da-DK" dirty="0"/>
          </a:p>
          <a:p>
            <a:pPr lvl="1"/>
            <a:r>
              <a:rPr lang="da-DK" dirty="0"/>
              <a:t>Første </a:t>
            </a:r>
            <a:r>
              <a:rPr lang="da-DK" dirty="0" err="1"/>
              <a:t>index</a:t>
            </a:r>
            <a:r>
              <a:rPr lang="da-DK" dirty="0"/>
              <a:t> angiver placeringen i det overordnede array. Andet </a:t>
            </a:r>
            <a:r>
              <a:rPr lang="da-DK" dirty="0" err="1"/>
              <a:t>index</a:t>
            </a:r>
            <a:r>
              <a:rPr lang="da-DK" dirty="0"/>
              <a:t> angiver placeringen i det underordnede array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800" dirty="0" err="1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laerere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2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da-DK" sz="2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9222B1EA-A3D0-41DC-B4F5-307C0DC9EED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clrChange>
              <a:clrFrom>
                <a:srgbClr val="FEFCFD"/>
              </a:clrFrom>
              <a:clrTo>
                <a:srgbClr val="FE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D7CD30D-C4A4-441C-9814-A82E9461BA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55283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FB3D22-EF2F-4342-9E6A-5D94D701A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Arrays og labels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4CB8723-D3C5-4FBE-8F69-FBDB776106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Som standard bruges tallene fra 0 og opefter til at indeksere et arrays elementer</a:t>
            </a:r>
          </a:p>
          <a:p>
            <a:pPr>
              <a:spcBef>
                <a:spcPts val="1200"/>
              </a:spcBef>
            </a:pPr>
            <a:r>
              <a:rPr lang="da-DK" dirty="0"/>
              <a:t>Du kan selv angive labels, som bruges i stedet for index-tallene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Dette kaldes et associative array</a:t>
            </a:r>
          </a:p>
          <a:p>
            <a:pPr>
              <a:spcBef>
                <a:spcPts val="1200"/>
              </a:spcBef>
            </a:pPr>
            <a:r>
              <a:rPr lang="da-DK" dirty="0"/>
              <a:t>Du opretter et associative array på følgende måde: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”fornavn” 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hanne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”,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”efternavn” 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”lund”,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”postnummer” 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6500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”land” 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”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danmark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da-DK" dirty="0"/>
              <a:t>Du kan nu bruge arrayets labels til at henvise til et element i arrayet: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‘fornavn’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1200"/>
              </a:spcBef>
            </a:pPr>
            <a:r>
              <a:rPr lang="da-DK" dirty="0"/>
              <a:t>Arrayet kan også oprettes med den forkortede notation, hvor du erstatter array() med []</a:t>
            </a:r>
          </a:p>
        </p:txBody>
      </p:sp>
      <p:pic>
        <p:nvPicPr>
          <p:cNvPr id="10" name="Pladsholder til billede 9">
            <a:extLst>
              <a:ext uri="{FF2B5EF4-FFF2-40B4-BE49-F238E27FC236}">
                <a16:creationId xmlns:a16="http://schemas.microsoft.com/office/drawing/2014/main" id="{EC845760-3F0E-4BCB-88CA-3C3B7E59B4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clrChange>
              <a:clrFrom>
                <a:srgbClr val="FEFCFD"/>
              </a:clrFrom>
              <a:clrTo>
                <a:srgbClr val="FE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BECF4F5F-24F6-4146-9E7C-929FEE0B2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235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5D7FCA-6E25-49B0-8BA1-B681E65C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Arrays og labels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0C7DB9A-5BF2-4915-89BE-DAA06F417A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Hvis du vil bruge </a:t>
            </a:r>
            <a:r>
              <a:rPr lang="da-DK" dirty="0" err="1"/>
              <a:t>php’s</a:t>
            </a:r>
            <a:r>
              <a:rPr lang="da-DK" dirty="0"/>
              <a:t> specielle feature med både at have strenge og variabler i samme sætning, får du problemer, når du bruger egne labels, fordi </a:t>
            </a:r>
            <a:r>
              <a:rPr lang="da-DK" dirty="0" err="1"/>
              <a:t>php</a:t>
            </a:r>
            <a:r>
              <a:rPr lang="da-DK" dirty="0"/>
              <a:t> bliver forvirret over brugen af enkelte citationstegn inde i dobbelte citationstegn: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36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”Mit fornavn er: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$kunder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’fornavn’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.”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da-DK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br>
              <a:rPr lang="da-DK" dirty="0"/>
            </a:br>
            <a:endParaRPr lang="da-DK" dirty="0"/>
          </a:p>
          <a:p>
            <a:r>
              <a:rPr lang="da-DK" dirty="0"/>
              <a:t>Denne fejl kan dog afhjælpes ved at sætte { } om dit arrayelement (dette kaldes interpolation - vi brugte det også i SCSS):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36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”Mit fornavn er: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da-DK" sz="36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$kunder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’fornavn’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]}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.”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da-DK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endParaRPr lang="da-DK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E662FC49-9F89-4B16-A052-1BD3A11BC5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0AB5A62-431D-461E-A36A-12166BD134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12529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9E3920-D7BD-47B3-B1B5-E3DE11F43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Implode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36B0FBA-DC2F-4DF0-B37C-04C62E207C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Du kan udskrive et array som en tekststreng ved at bruge funktionen </a:t>
            </a:r>
            <a:r>
              <a:rPr lang="da-DK" dirty="0" err="1"/>
              <a:t>implode</a:t>
            </a:r>
            <a:r>
              <a:rPr lang="da-DK" dirty="0"/>
              <a:t>(‘adskiller’, $array)</a:t>
            </a:r>
          </a:p>
          <a:p>
            <a:pPr lvl="1"/>
            <a:r>
              <a:rPr lang="da-DK" dirty="0"/>
              <a:t>Adskilleren er det tegn, som skal adskille de enkelte elementer fra hinanden</a:t>
            </a:r>
          </a:p>
          <a:p>
            <a:pPr lvl="1"/>
            <a:r>
              <a:rPr lang="da-DK" dirty="0"/>
              <a:t>Denne er ikke påkrævet og hvis det argument ikke er defineret, udskrives alle arrayets elementer blot umiddelbart efter hinanden uden nogen adskiller</a:t>
            </a:r>
            <a:br>
              <a:rPr lang="da-DK" dirty="0"/>
            </a:br>
            <a:br>
              <a:rPr lang="da-DK" dirty="0"/>
            </a:b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&lt;?php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implode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 ’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endParaRPr lang="da-DK" sz="28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Du kan også bruge HTML-tags, som adskiller og fx få udskrevet dit array i en punktopstilling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ul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&gt;&lt;li&gt;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implode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'&lt;/li&gt;&lt;li&gt;'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da-DK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&lt;/li&gt;&lt;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ul</a:t>
            </a:r>
            <a:r>
              <a:rPr lang="da-DK" sz="28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B7FDB3A6-DFF1-4748-AC0B-3AD911E0A4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clrChange>
              <a:clrFrom>
                <a:srgbClr val="FEFCFD"/>
              </a:clrFrom>
              <a:clrTo>
                <a:srgbClr val="FEFC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>
          <a:xfrm>
            <a:off x="14986168" y="2475361"/>
            <a:ext cx="7721600" cy="10778914"/>
          </a:xfr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8377548-9462-4FD9-9BEE-6FA0CB429B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88270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3E66-6E10-423A-B291-3F318107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foreach</a:t>
            </a:r>
            <a:r>
              <a:rPr lang="da-DK" dirty="0"/>
              <a:t> loop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24F7945-8150-48BD-B730-5C9A2F39F2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I næsten alle tilfælde vil det dog give mest mening at løbe igennem et array (evt. for at udskrive det) med et loop</a:t>
            </a:r>
          </a:p>
          <a:p>
            <a:r>
              <a:rPr lang="da-DK" dirty="0" err="1"/>
              <a:t>foreach</a:t>
            </a:r>
            <a:r>
              <a:rPr lang="da-DK" dirty="0"/>
              <a:t> er lavet specielt til at løbe igennem arrays</a:t>
            </a:r>
          </a:p>
          <a:p>
            <a:pPr marL="609600" lvl="1" indent="0">
              <a:buNone/>
            </a:pPr>
            <a:r>
              <a:rPr lang="da-DK" sz="31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a-DK" sz="31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$arrayitem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  <a:b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	… kode, der skal udføres for hvert array element</a:t>
            </a:r>
            <a:b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a-DK" dirty="0"/>
              <a:t>$arrayitem er en midlertidig variabel, som kommer til at indeholde værdierne fra hver plads i </a:t>
            </a:r>
            <a:r>
              <a:rPr lang="da-DK" dirty="0" err="1"/>
              <a:t>array’et</a:t>
            </a:r>
            <a:endParaRPr lang="da-DK" dirty="0"/>
          </a:p>
          <a:p>
            <a:r>
              <a:rPr lang="da-DK" dirty="0"/>
              <a:t>Hvis du vil loope igennem et associative array og have både label og værdi med, skal du oprette din </a:t>
            </a:r>
            <a:r>
              <a:rPr lang="da-DK" dirty="0" err="1"/>
              <a:t>foreach</a:t>
            </a:r>
            <a:r>
              <a:rPr lang="da-DK" dirty="0"/>
              <a:t> sætning således:</a:t>
            </a:r>
            <a:br>
              <a:rPr lang="da-DK" dirty="0"/>
            </a:br>
            <a:br>
              <a:rPr lang="da-DK" dirty="0"/>
            </a:br>
            <a:r>
              <a:rPr lang="da-DK" sz="31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a-DK" sz="31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$kunder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$kundelabel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1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100" dirty="0" err="1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kundevaerdi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) { }</a:t>
            </a:r>
            <a:endParaRPr lang="da-DK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da-DK" dirty="0"/>
              <a:t>Du kan nu henvise til både din label-variabel ($kundelabel) og din værdi-variabel ($</a:t>
            </a:r>
            <a:r>
              <a:rPr lang="da-DK" dirty="0" err="1"/>
              <a:t>kundevaerdi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Selv hvis du kun skal bruge dine labels i dit loop, er du stadig nødt til at bruge denne </a:t>
            </a:r>
            <a:r>
              <a:rPr lang="da-DK" dirty="0" err="1"/>
              <a:t>foreach</a:t>
            </a:r>
            <a:r>
              <a:rPr lang="da-DK" dirty="0"/>
              <a:t> sætning, for ellers ved </a:t>
            </a:r>
            <a:r>
              <a:rPr lang="da-DK" dirty="0" err="1"/>
              <a:t>foreach</a:t>
            </a:r>
            <a:r>
              <a:rPr lang="da-DK" dirty="0"/>
              <a:t> løkken ikke, at den skal hente dine labels og henter værdierne i stedet for</a:t>
            </a:r>
          </a:p>
        </p:txBody>
      </p:sp>
      <p:pic>
        <p:nvPicPr>
          <p:cNvPr id="10" name="Pladsholder til billede 9">
            <a:extLst>
              <a:ext uri="{FF2B5EF4-FFF2-40B4-BE49-F238E27FC236}">
                <a16:creationId xmlns:a16="http://schemas.microsoft.com/office/drawing/2014/main" id="{51D25147-7BE9-4404-934E-A8C3561162B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" b="64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F01DC1F-7A04-40E2-B0BF-3AEFF470A9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0994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591F5D-DAF3-4F2A-B33A-3A77F183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in_array</a:t>
            </a:r>
            <a:r>
              <a:rPr lang="da-DK" dirty="0"/>
              <a:t>()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33453F9-D69B-44C0-9649-109A9FD5F5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Du kan </a:t>
            </a:r>
            <a:r>
              <a:rPr lang="da-DK" dirty="0" err="1"/>
              <a:t>checke</a:t>
            </a:r>
            <a:r>
              <a:rPr lang="da-DK" dirty="0"/>
              <a:t> om en værdi findes i et array ved at bruge funktionen </a:t>
            </a:r>
            <a:r>
              <a:rPr lang="da-DK" dirty="0" err="1"/>
              <a:t>in_array</a:t>
            </a:r>
            <a:r>
              <a:rPr lang="da-DK" dirty="0"/>
              <a:t>(</a:t>
            </a:r>
            <a:r>
              <a:rPr lang="da-DK" dirty="0" err="1"/>
              <a:t>detjeglederefter</a:t>
            </a:r>
            <a:r>
              <a:rPr lang="da-DK" dirty="0"/>
              <a:t>, $</a:t>
            </a:r>
            <a:r>
              <a:rPr lang="da-DK" dirty="0" err="1"/>
              <a:t>detarrayderskalgennemsøges</a:t>
            </a:r>
            <a:r>
              <a:rPr lang="da-DK" dirty="0"/>
              <a:t>)</a:t>
            </a:r>
            <a:br>
              <a:rPr lang="da-DK" dirty="0"/>
            </a:br>
            <a:br>
              <a:rPr lang="da-DK" dirty="0"/>
            </a:br>
            <a:r>
              <a:rPr lang="da-DK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a-DK" sz="3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in_array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da-DK" sz="3600" dirty="0" err="1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hanne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36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3600" dirty="0" err="1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laerere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… gør noget, hvis elementet findes i 	arrayet …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dirty="0"/>
            </a:br>
            <a:endParaRPr lang="da-DK" dirty="0"/>
          </a:p>
          <a:p>
            <a:r>
              <a:rPr lang="da-DK" dirty="0"/>
              <a:t>Bruges ofte i forbindelse med </a:t>
            </a:r>
            <a:r>
              <a:rPr lang="da-DK" dirty="0" err="1"/>
              <a:t>if</a:t>
            </a:r>
            <a:r>
              <a:rPr lang="da-DK" dirty="0"/>
              <a:t>-sætninger. Hvis denne findes i arrayet, så gør dette, ellers gør noget andet</a:t>
            </a:r>
          </a:p>
          <a:p>
            <a:r>
              <a:rPr lang="da-DK" dirty="0"/>
              <a:t>Du kan også bruge variabler som første argument</a:t>
            </a:r>
          </a:p>
          <a:p>
            <a:r>
              <a:rPr lang="da-DK" dirty="0"/>
              <a:t>Husk rækkefølgen af argumenterne til funktionen ved at tænke på ordsproget ”finde en nål i en høstak”… Du leder efter nålen (det du leder efter) i høstakken (arrayet)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143EFD87-B05B-4EFB-AFB1-D60C7DAE68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" b="65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72D4C07-5D79-4CFB-BE94-8565E3D7D6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0274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T" id="{92F472C1-B45A-4F06-B673-BF3E77CBB7B4}" vid="{8B622855-EF13-4346-A99E-124CA1240397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340C33-CB68-46EC-853C-F39A2CDADE2D}"/>
</file>

<file path=customXml/itemProps2.xml><?xml version="1.0" encoding="utf-8"?>
<ds:datastoreItem xmlns:ds="http://schemas.openxmlformats.org/officeDocument/2006/customXml" ds:itemID="{CB01E699-5C75-45CE-8DD4-B1F3314D2F61}"/>
</file>

<file path=customXml/itemProps3.xml><?xml version="1.0" encoding="utf-8"?>
<ds:datastoreItem xmlns:ds="http://schemas.openxmlformats.org/officeDocument/2006/customXml" ds:itemID="{CC2D1505-2673-4164-8329-11DDEDB4BF57}"/>
</file>

<file path=docProps/app.xml><?xml version="1.0" encoding="utf-8"?>
<Properties xmlns="http://schemas.openxmlformats.org/officeDocument/2006/extended-properties" xmlns:vt="http://schemas.openxmlformats.org/officeDocument/2006/docPropsVTypes">
  <Template>AspIT</Template>
  <TotalTime>6419</TotalTime>
  <Words>993</Words>
  <Application>Microsoft Office PowerPoint</Application>
  <PresentationFormat>Brugerdefineret</PresentationFormat>
  <Paragraphs>48</Paragraphs>
  <Slides>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PHP arrays og loops</vt:lpstr>
      <vt:lpstr>Arrays</vt:lpstr>
      <vt:lpstr>Arrays</vt:lpstr>
      <vt:lpstr>Multidimensionelle arrays</vt:lpstr>
      <vt:lpstr>Arrays og labels</vt:lpstr>
      <vt:lpstr>Arrays og labels</vt:lpstr>
      <vt:lpstr>Implode</vt:lpstr>
      <vt:lpstr>foreach loop</vt:lpstr>
      <vt:lpstr>in_array()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144</cp:revision>
  <dcterms:modified xsi:type="dcterms:W3CDTF">2022-11-27T21:18:23Z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